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77" r:id="rId3"/>
    <p:sldId id="289" r:id="rId4"/>
    <p:sldId id="278" r:id="rId5"/>
    <p:sldId id="279" r:id="rId6"/>
    <p:sldId id="280" r:id="rId7"/>
    <p:sldId id="281" r:id="rId8"/>
    <p:sldId id="287" r:id="rId9"/>
    <p:sldId id="292" r:id="rId10"/>
    <p:sldId id="283" r:id="rId11"/>
    <p:sldId id="284" r:id="rId12"/>
    <p:sldId id="273" r:id="rId13"/>
    <p:sldId id="272" r:id="rId14"/>
    <p:sldId id="285" r:id="rId15"/>
    <p:sldId id="286" r:id="rId16"/>
    <p:sldId id="288" r:id="rId17"/>
    <p:sldId id="290" r:id="rId18"/>
    <p:sldId id="291" r:id="rId19"/>
  </p:sldIdLst>
  <p:sldSz cx="9144000" cy="6858000" type="screen4x3"/>
  <p:notesSz cx="6858000" cy="9144000"/>
  <p:embeddedFontLst>
    <p:embeddedFont>
      <p:font typeface="Matilda" charset="0"/>
      <p:regular r:id="rId20"/>
    </p:embeddedFont>
    <p:embeddedFont>
      <p:font typeface="Aharoni" pitchFamily="2" charset="-79"/>
      <p:bold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1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DF3C0F"/>
    <a:srgbClr val="6CA62C"/>
    <a:srgbClr val="69A12B"/>
    <a:srgbClr val="E4931C"/>
    <a:srgbClr val="FFE89F"/>
    <a:srgbClr val="008080"/>
    <a:srgbClr val="27704F"/>
    <a:srgbClr val="50C850"/>
    <a:srgbClr val="D883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7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11-19T18:01:09.822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danilrudoy.com/ozero-baykal_ozero-baykal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00100" y="1285860"/>
            <a:ext cx="7572428" cy="2500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dirty="0" smtClean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DF3C0F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atild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ln w="11430"/>
                <a:gradFill>
                  <a:gsLst>
                    <a:gs pos="37000">
                      <a:srgbClr val="DF3C0F"/>
                    </a:gs>
                    <a:gs pos="51000">
                      <a:srgbClr val="FFC000"/>
                    </a:gs>
                    <a:gs pos="65000">
                      <a:srgbClr val="DF3C0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Сочетательное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ln w="11430"/>
                <a:gradFill>
                  <a:gsLst>
                    <a:gs pos="37000">
                      <a:srgbClr val="DF3C0F"/>
                    </a:gs>
                    <a:gs pos="51000">
                      <a:srgbClr val="FFC000"/>
                    </a:gs>
                    <a:gs pos="65000">
                      <a:srgbClr val="DF3C0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свойство сложения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148064" y="4071942"/>
            <a:ext cx="3456384" cy="166131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itchFamily="34" charset="0"/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/>
              </a:rPr>
              <a:t>Озеро Байкал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– величайшее на нашей планете. 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C:\Users\User1\Desktop\b30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14488"/>
            <a:ext cx="707236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1\Desktop\ozero-baikal-dokl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5993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6624736" cy="77809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1027" name="Picture 3" descr="C:\Users\User1\Desktop\ozero-baikal-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3929058" y="3500438"/>
            <a:ext cx="4857190" cy="3025765"/>
          </a:xfrm>
          <a:prstGeom prst="rect">
            <a:avLst/>
          </a:prstGeom>
          <a:noFill/>
        </p:spPr>
      </p:pic>
      <p:pic>
        <p:nvPicPr>
          <p:cNvPr id="1026" name="Picture 2" descr="C:\Users\User1\Desktop\1-байкал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928670"/>
            <a:ext cx="4286280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692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704856" cy="77809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050" name="Picture 2" descr="C:\Users\User1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85860"/>
            <a:ext cx="3609983" cy="1990726"/>
          </a:xfrm>
          <a:prstGeom prst="rect">
            <a:avLst/>
          </a:prstGeom>
          <a:noFill/>
        </p:spPr>
      </p:pic>
      <p:pic>
        <p:nvPicPr>
          <p:cNvPr id="2051" name="Picture 3" descr="C:\Users\User1\Desktop\137-690x72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75" y="3429000"/>
            <a:ext cx="3643315" cy="2428892"/>
          </a:xfrm>
          <a:prstGeom prst="rect">
            <a:avLst/>
          </a:prstGeom>
          <a:noFill/>
        </p:spPr>
      </p:pic>
      <p:pic>
        <p:nvPicPr>
          <p:cNvPr id="2053" name="Picture 5" descr="C:\Users\User1\Desktop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429000"/>
            <a:ext cx="3614060" cy="2428892"/>
          </a:xfrm>
          <a:prstGeom prst="rect">
            <a:avLst/>
          </a:prstGeom>
          <a:noFill/>
        </p:spPr>
      </p:pic>
      <p:pic>
        <p:nvPicPr>
          <p:cNvPr id="5123" name="Picture 3" descr="C:\Users\User1\Desktop\baikal_1-700x52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42" y="1285860"/>
            <a:ext cx="3643338" cy="20002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121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\Desktop\otdyih-baykal-700x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304925"/>
            <a:ext cx="6667500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1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500570"/>
            <a:ext cx="3214710" cy="2143140"/>
          </a:xfrm>
          <a:prstGeom prst="rect">
            <a:avLst/>
          </a:prstGeom>
          <a:noFill/>
        </p:spPr>
      </p:pic>
      <p:pic>
        <p:nvPicPr>
          <p:cNvPr id="6148" name="Picture 4" descr="C:\Users\User1\Desktop\Без названия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500042"/>
            <a:ext cx="2857520" cy="1914525"/>
          </a:xfrm>
          <a:prstGeom prst="rect">
            <a:avLst/>
          </a:prstGeom>
          <a:noFill/>
        </p:spPr>
      </p:pic>
      <p:pic>
        <p:nvPicPr>
          <p:cNvPr id="6149" name="Picture 5" descr="C:\Users\User1\Desktop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285992"/>
            <a:ext cx="3286148" cy="2143140"/>
          </a:xfrm>
          <a:prstGeom prst="rect">
            <a:avLst/>
          </a:prstGeom>
          <a:noFill/>
        </p:spPr>
      </p:pic>
      <p:pic>
        <p:nvPicPr>
          <p:cNvPr id="6150" name="Picture 6" descr="C:\Users\User1\Desktop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500306"/>
            <a:ext cx="2857520" cy="1914526"/>
          </a:xfrm>
          <a:prstGeom prst="rect">
            <a:avLst/>
          </a:prstGeom>
          <a:noFill/>
        </p:spPr>
      </p:pic>
      <p:pic>
        <p:nvPicPr>
          <p:cNvPr id="6151" name="Picture 7" descr="C:\Users\User1\Desktop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500042"/>
            <a:ext cx="2647950" cy="1928826"/>
          </a:xfrm>
          <a:prstGeom prst="rect">
            <a:avLst/>
          </a:prstGeom>
          <a:noFill/>
        </p:spPr>
      </p:pic>
      <p:pic>
        <p:nvPicPr>
          <p:cNvPr id="6152" name="Picture 8" descr="C:\Users\User1\Desktop\images (3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4500570"/>
            <a:ext cx="2976565" cy="2143139"/>
          </a:xfrm>
          <a:prstGeom prst="rect">
            <a:avLst/>
          </a:prstGeom>
          <a:noFill/>
        </p:spPr>
      </p:pic>
      <p:pic>
        <p:nvPicPr>
          <p:cNvPr id="6153" name="Picture 9" descr="C:\Users\User1\Desktop\images (4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2571744"/>
            <a:ext cx="2405062" cy="191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77809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7632848" cy="5328592"/>
          </a:xfrm>
        </p:spPr>
        <p:txBody>
          <a:bodyPr/>
          <a:lstStyle/>
          <a:p>
            <a:pPr marL="0" lvl="0" indent="0">
              <a:buNone/>
            </a:pPr>
            <a:r>
              <a:rPr lang="ru-RU" b="1" dirty="0" smtClean="0"/>
              <a:t>Единственный представитель млекопитающих на Байкале – это нерпа. Детеныш нерпы весит 4 кг, масса тела папы – 82 кг, а 116 кг вес </a:t>
            </a:r>
            <a:r>
              <a:rPr lang="ru-RU" b="1" smtClean="0"/>
              <a:t>его мамы. </a:t>
            </a:r>
            <a:r>
              <a:rPr lang="ru-RU" b="1" dirty="0" smtClean="0"/>
              <a:t>Сколько килограммов весит семейство нерпы?</a:t>
            </a:r>
          </a:p>
          <a:p>
            <a:pPr marL="0" lv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User1\Desktop\baikal-seal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4286256"/>
            <a:ext cx="3071834" cy="2000264"/>
          </a:xfrm>
          <a:prstGeom prst="rect">
            <a:avLst/>
          </a:prstGeom>
          <a:noFill/>
        </p:spPr>
      </p:pic>
      <p:pic>
        <p:nvPicPr>
          <p:cNvPr id="3075" name="Picture 3" descr="C:\Users\User1\Desktop\baikal-seal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786190"/>
            <a:ext cx="3643338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3507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4+82+116</a:t>
            </a:r>
            <a:endParaRPr lang="ru-RU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82+ (116+4)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Закрепление знаний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5"/>
            <a:ext cx="8229600" cy="30003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i="1" dirty="0" smtClean="0">
                <a:solidFill>
                  <a:schemeClr val="tx2"/>
                </a:solidFill>
              </a:rPr>
              <a:t>Посадил дерево – помог планете!</a:t>
            </a:r>
            <a:endParaRPr lang="ru-RU" sz="8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Устный счет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 каких числах сумма цифр равна 18: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495,  680,  954,  336, 108,  460,  230, 78.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Г      И      Я      Л     К      О     О     Э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Расположи числа в порядке возрастания: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78, 108, 230, 336, 460, 495,  680, 954.  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ЭКОЛОГИЯ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52596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    Экология – наука, изучающая  взаимоотношения человека, животных, растений и микроорганизмов между собой и с окружающей средой.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Цветы липы заваривают при простуде. Липа – лекарственное растение. Юля собрала 4 кг липового цвета, а Саша – 3 кг. Они сдали в аптеку 6 кг. Сколько килограммов цветов липы осталось у девочек? 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C:\Users\User1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929198"/>
            <a:ext cx="2838450" cy="1609725"/>
          </a:xfrm>
          <a:prstGeom prst="rect">
            <a:avLst/>
          </a:prstGeom>
          <a:noFill/>
        </p:spPr>
      </p:pic>
      <p:pic>
        <p:nvPicPr>
          <p:cNvPr id="1028" name="Picture 4" descr="C:\Users\User1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00042"/>
            <a:ext cx="2505075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Один плохо закрытый кран приводит к потере 20 литров воды в сутки. В школе дети оставили плохо закрученными 3 крана. Сколько воды было растрачено в школе за сутки?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7" name="Picture 3" descr="C:\Users\User1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143380"/>
            <a:ext cx="228601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Ученые подсчитали, что каждую минуту вырубается примерно 20 гектаров леса. Сколько леса исчезает за 10 минут?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6" name="Picture 3" descr="C:\Users\User1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929066"/>
            <a:ext cx="342902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126055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 smtClean="0"/>
              <a:t>            Брошенная на землю кожура от банана в нашем климате разлагается около 2 лет. Брошенный окурок сигареты разлагается на два года дольше. Пластиковый пакет разлагается на восемь лет дольше, чем окурок. Сколько лет потребуется для того чтобы разложился пакет?</a:t>
            </a:r>
          </a:p>
          <a:p>
            <a:pPr>
              <a:buNone/>
            </a:pPr>
            <a:r>
              <a:rPr lang="ru-RU" b="1" dirty="0" smtClean="0"/>
              <a:t>          </a:t>
            </a:r>
            <a:endParaRPr lang="ru-RU" b="1" dirty="0"/>
          </a:p>
        </p:txBody>
      </p:sp>
      <p:pic>
        <p:nvPicPr>
          <p:cNvPr id="4" name="Picture 3" descr="C:\Users\User1\Desktop\Без назван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5206" y="5500702"/>
            <a:ext cx="1428759" cy="1000132"/>
          </a:xfrm>
          <a:prstGeom prst="rect">
            <a:avLst/>
          </a:prstGeom>
          <a:noFill/>
        </p:spPr>
      </p:pic>
      <p:sp>
        <p:nvSpPr>
          <p:cNvPr id="6146" name="AutoShape 2" descr="Картинки по запросу фотографии  пластиковый пак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User1\Desktop\Без названия (2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0496" y="5000636"/>
            <a:ext cx="2314570" cy="151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В сутки легковой автомобиль способен выбросить в воздух примерно 20 кг выхлопных газов, а грузовой 30 кг. Сколько кг выхлопных газов выбросят  2  грузовых и 3 легковых автомобилей?</a:t>
            </a:r>
          </a:p>
          <a:p>
            <a:pPr>
              <a:buNone/>
            </a:pP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Ключ задачам: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250033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800" dirty="0" smtClean="0"/>
              <a:t>1 кг, 60 л, 200 га, 12 л, 120 кг.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FDEADA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Words>321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Matilda</vt:lpstr>
      <vt:lpstr>Times New Roman</vt:lpstr>
      <vt:lpstr>Aharoni</vt:lpstr>
      <vt:lpstr>Тема Office</vt:lpstr>
      <vt:lpstr>Слайд 1</vt:lpstr>
      <vt:lpstr>Устный счет </vt:lpstr>
      <vt:lpstr>Слайд 3</vt:lpstr>
      <vt:lpstr>Слайд 4</vt:lpstr>
      <vt:lpstr>Слайд 5</vt:lpstr>
      <vt:lpstr>Слайд 6</vt:lpstr>
      <vt:lpstr>Слайд 7</vt:lpstr>
      <vt:lpstr>Слайд 8</vt:lpstr>
      <vt:lpstr>Ключ задачам:</vt:lpstr>
      <vt:lpstr>Озеро Байкал – величайшее на нашей планете. 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Закрепление знаний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Ранько Е.А.</dc:creator>
  <cp:lastModifiedBy>Admin</cp:lastModifiedBy>
  <cp:revision>154</cp:revision>
  <dcterms:created xsi:type="dcterms:W3CDTF">2013-08-23T08:38:35Z</dcterms:created>
  <dcterms:modified xsi:type="dcterms:W3CDTF">2018-03-26T04:57:36Z</dcterms:modified>
</cp:coreProperties>
</file>